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4" r:id="rId1"/>
  </p:sldMasterIdLst>
  <p:sldIdLst>
    <p:sldId id="256" r:id="rId2"/>
    <p:sldId id="259" r:id="rId3"/>
    <p:sldId id="260" r:id="rId4"/>
    <p:sldId id="263" r:id="rId5"/>
    <p:sldId id="264" r:id="rId6"/>
    <p:sldId id="261" r:id="rId7"/>
    <p:sldId id="262" r:id="rId8"/>
    <p:sldId id="258"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5" d="100"/>
          <a:sy n="85" d="100"/>
        </p:scale>
        <p:origin x="5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96DFF08F-DC6B-4601-B491-B0F83F6DD2DA}" type="datetimeFigureOut">
              <a:rPr lang="en-US" dirty="0"/>
              <a:t>5/29/2018</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FAB73BC-B049-4115-A692-8D63A059BFB8}" type="slidenum">
              <a:rPr lang="en-US" dirty="0"/>
              <a:t>‹#›</a:t>
            </a:fld>
            <a:endParaRPr lang="en-US" dirty="0"/>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5/29/2018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5/29/2018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5/29/2018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dirty="0"/>
              <a:t>5/29/2018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5/29/2018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5/29/2018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5/29/2018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5/29/2018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5/29/2018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5/29/2018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96DFF08F-DC6B-4601-B491-B0F83F6DD2DA}" type="datetimeFigureOut">
              <a:rPr lang="en-US" dirty="0"/>
              <a:pPr/>
              <a:t>5/29/2018</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Africa Project Ideas</a:t>
            </a:r>
            <a:endParaRPr lang="en-US" dirty="0"/>
          </a:p>
        </p:txBody>
      </p:sp>
    </p:spTree>
    <p:extLst>
      <p:ext uri="{BB962C8B-B14F-4D97-AF65-F5344CB8AC3E}">
        <p14:creationId xmlns:p14="http://schemas.microsoft.com/office/powerpoint/2010/main" val="38192935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 Approval</a:t>
            </a:r>
            <a:endParaRPr lang="en-US" dirty="0"/>
          </a:p>
        </p:txBody>
      </p:sp>
      <p:sp>
        <p:nvSpPr>
          <p:cNvPr id="3" name="Content Placeholder 2"/>
          <p:cNvSpPr>
            <a:spLocks noGrp="1"/>
          </p:cNvSpPr>
          <p:nvPr>
            <p:ph idx="1"/>
          </p:nvPr>
        </p:nvSpPr>
        <p:spPr/>
        <p:txBody>
          <a:bodyPr>
            <a:normAutofit/>
          </a:bodyPr>
          <a:lstStyle/>
          <a:p>
            <a:r>
              <a:rPr lang="en-US" sz="3600" dirty="0" smtClean="0"/>
              <a:t>All ideas need to be approved by Mr. Cottone.</a:t>
            </a:r>
            <a:endParaRPr lang="en-US" sz="3600" dirty="0"/>
          </a:p>
        </p:txBody>
      </p:sp>
      <p:pic>
        <p:nvPicPr>
          <p:cNvPr id="1026" name="Picture 2" descr="Image result for approval clip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21935" y="3073821"/>
            <a:ext cx="5715000" cy="3238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61068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Equally</a:t>
            </a:r>
            <a:endParaRPr lang="en-US" dirty="0"/>
          </a:p>
        </p:txBody>
      </p:sp>
      <p:sp>
        <p:nvSpPr>
          <p:cNvPr id="3" name="Content Placeholder 2"/>
          <p:cNvSpPr>
            <a:spLocks noGrp="1"/>
          </p:cNvSpPr>
          <p:nvPr>
            <p:ph idx="1"/>
          </p:nvPr>
        </p:nvSpPr>
        <p:spPr/>
        <p:txBody>
          <a:bodyPr>
            <a:normAutofit/>
          </a:bodyPr>
          <a:lstStyle/>
          <a:p>
            <a:r>
              <a:rPr lang="en-US" sz="3600" dirty="0" smtClean="0"/>
              <a:t>All ideas need to be approved by Mr. Cottone. If someone isn’t working, let me know. (you did pick your group)</a:t>
            </a:r>
            <a:endParaRPr lang="en-US" sz="3600" dirty="0"/>
          </a:p>
        </p:txBody>
      </p:sp>
      <p:pic>
        <p:nvPicPr>
          <p:cNvPr id="2050" name="Picture 2" descr="Image result for group work clip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78573" y="3135086"/>
            <a:ext cx="3293706" cy="32937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23927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Color</a:t>
            </a:r>
            <a:endParaRPr lang="en-US" dirty="0"/>
          </a:p>
        </p:txBody>
      </p:sp>
      <p:sp>
        <p:nvSpPr>
          <p:cNvPr id="3" name="Content Placeholder 2"/>
          <p:cNvSpPr>
            <a:spLocks noGrp="1"/>
          </p:cNvSpPr>
          <p:nvPr>
            <p:ph idx="1"/>
          </p:nvPr>
        </p:nvSpPr>
        <p:spPr/>
        <p:txBody>
          <a:bodyPr>
            <a:noAutofit/>
          </a:bodyPr>
          <a:lstStyle/>
          <a:p>
            <a:r>
              <a:rPr lang="en-US" sz="4000" dirty="0" smtClean="0"/>
              <a:t>If you need to print in color, each group is given 2 sheets I can print. There is a link on the bottom of the Africa Issues page with instructions on how to get the pages printed in color.</a:t>
            </a:r>
            <a:endParaRPr lang="en-US" sz="4000" dirty="0"/>
          </a:p>
        </p:txBody>
      </p:sp>
    </p:spTree>
    <p:extLst>
      <p:ext uri="{BB962C8B-B14F-4D97-AF65-F5344CB8AC3E}">
        <p14:creationId xmlns:p14="http://schemas.microsoft.com/office/powerpoint/2010/main" val="41947342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Create BIG!</a:t>
            </a:r>
            <a:endParaRPr lang="en-US" dirty="0"/>
          </a:p>
        </p:txBody>
      </p:sp>
      <p:sp>
        <p:nvSpPr>
          <p:cNvPr id="3" name="Content Placeholder 2"/>
          <p:cNvSpPr>
            <a:spLocks noGrp="1"/>
          </p:cNvSpPr>
          <p:nvPr>
            <p:ph idx="1"/>
          </p:nvPr>
        </p:nvSpPr>
        <p:spPr/>
        <p:txBody>
          <a:bodyPr>
            <a:noAutofit/>
          </a:bodyPr>
          <a:lstStyle/>
          <a:p>
            <a:r>
              <a:rPr lang="en-US" sz="7200" dirty="0" smtClean="0"/>
              <a:t>For any presentation piece, make sure we can see and read it from across the room!</a:t>
            </a:r>
            <a:endParaRPr lang="en-US" sz="7200" dirty="0"/>
          </a:p>
        </p:txBody>
      </p:sp>
    </p:spTree>
    <p:extLst>
      <p:ext uri="{BB962C8B-B14F-4D97-AF65-F5344CB8AC3E}">
        <p14:creationId xmlns:p14="http://schemas.microsoft.com/office/powerpoint/2010/main" val="31042021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Choose AT LEAST Two</a:t>
            </a:r>
            <a:endParaRPr lang="en-US" dirty="0"/>
          </a:p>
        </p:txBody>
      </p:sp>
      <p:sp>
        <p:nvSpPr>
          <p:cNvPr id="3" name="Content Placeholder 2"/>
          <p:cNvSpPr>
            <a:spLocks noGrp="1"/>
          </p:cNvSpPr>
          <p:nvPr>
            <p:ph idx="1"/>
          </p:nvPr>
        </p:nvSpPr>
        <p:spPr/>
        <p:txBody>
          <a:bodyPr>
            <a:normAutofit/>
          </a:bodyPr>
          <a:lstStyle/>
          <a:p>
            <a:r>
              <a:rPr lang="en-US" sz="3600" dirty="0" smtClean="0"/>
              <a:t>Choose AT LEAST two project ideas. You are never done during class time. If you think you are done, see me. You must bring in whatever supplies you want.  Check constantly with your rubric.</a:t>
            </a:r>
            <a:endParaRPr lang="en-US" sz="3600" dirty="0"/>
          </a:p>
        </p:txBody>
      </p:sp>
      <p:pic>
        <p:nvPicPr>
          <p:cNvPr id="3074" name="Picture 2" descr="Image result for project clip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83966" y="4109090"/>
            <a:ext cx="2634603" cy="2078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533109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Informational Project Ideas</a:t>
            </a:r>
            <a:endParaRPr lang="en-US" dirty="0"/>
          </a:p>
        </p:txBody>
      </p:sp>
      <p:sp>
        <p:nvSpPr>
          <p:cNvPr id="3" name="Content Placeholder 2"/>
          <p:cNvSpPr>
            <a:spLocks noGrp="1"/>
          </p:cNvSpPr>
          <p:nvPr>
            <p:ph idx="1"/>
          </p:nvPr>
        </p:nvSpPr>
        <p:spPr/>
        <p:txBody>
          <a:bodyPr/>
          <a:lstStyle/>
          <a:p>
            <a:pPr marL="45720" indent="0">
              <a:buNone/>
            </a:pPr>
            <a:r>
              <a:rPr lang="en-US" dirty="0" smtClean="0"/>
              <a:t>One project should be informational heavy, the other is more creative.</a:t>
            </a:r>
          </a:p>
          <a:p>
            <a:r>
              <a:rPr lang="en-US" dirty="0" smtClean="0"/>
              <a:t>Website, Poster, SMART Board, </a:t>
            </a:r>
            <a:r>
              <a:rPr lang="en-US" dirty="0" err="1" smtClean="0"/>
              <a:t>PhotoStory</a:t>
            </a:r>
            <a:r>
              <a:rPr lang="en-US" dirty="0" smtClean="0"/>
              <a:t>, Prezi</a:t>
            </a:r>
          </a:p>
          <a:p>
            <a:r>
              <a:rPr lang="en-US" dirty="0" smtClean="0"/>
              <a:t>You can do more than two!</a:t>
            </a:r>
            <a:endParaRPr lang="en-US" dirty="0"/>
          </a:p>
          <a:p>
            <a:r>
              <a:rPr lang="en-US" dirty="0" smtClean="0"/>
              <a:t>More creative parts of your project</a:t>
            </a:r>
          </a:p>
          <a:p>
            <a:r>
              <a:rPr lang="en-US" dirty="0" smtClean="0"/>
              <a:t>Food, Rap, Skit, T-Shirt, Clay Model, </a:t>
            </a:r>
            <a:r>
              <a:rPr lang="en-US" dirty="0" err="1" smtClean="0"/>
              <a:t>Canva</a:t>
            </a:r>
            <a:r>
              <a:rPr lang="en-US" dirty="0" smtClean="0"/>
              <a:t>, iMovie, Stop-Motion, 3D Printing, Diorama, Box of Fun, Pow Toon, Puppet Show, etc. </a:t>
            </a:r>
          </a:p>
          <a:p>
            <a:r>
              <a:rPr lang="en-US" dirty="0" smtClean="0"/>
              <a:t>See Mr. Cottone for any not mentioned ideas.</a:t>
            </a:r>
            <a:br>
              <a:rPr lang="en-US" dirty="0" smtClean="0"/>
            </a:br>
            <a:r>
              <a:rPr lang="en-US" dirty="0" smtClean="0"/>
              <a:t/>
            </a:r>
            <a:br>
              <a:rPr lang="en-US" dirty="0" smtClean="0"/>
            </a:br>
            <a:r>
              <a:rPr lang="en-US" dirty="0" smtClean="0"/>
              <a:t>All project should be handled without much humor since most topics aren’t too comical. </a:t>
            </a:r>
            <a:endParaRPr lang="en-US" dirty="0"/>
          </a:p>
        </p:txBody>
      </p:sp>
    </p:spTree>
    <p:extLst>
      <p:ext uri="{BB962C8B-B14F-4D97-AF65-F5344CB8AC3E}">
        <p14:creationId xmlns:p14="http://schemas.microsoft.com/office/powerpoint/2010/main" val="13068944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24677" y="204785"/>
            <a:ext cx="11776506" cy="6438062"/>
          </a:xfrm>
          <a:prstGeom prst="rect">
            <a:avLst/>
          </a:prstGeom>
        </p:spPr>
      </p:pic>
    </p:spTree>
    <p:extLst>
      <p:ext uri="{BB962C8B-B14F-4D97-AF65-F5344CB8AC3E}">
        <p14:creationId xmlns:p14="http://schemas.microsoft.com/office/powerpoint/2010/main" val="2802669412"/>
      </p:ext>
    </p:extLst>
  </p:cSld>
  <p:clrMapOvr>
    <a:masterClrMapping/>
  </p:clrMapOvr>
  <p:timing>
    <p:tnLst>
      <p:par>
        <p:cTn id="1" dur="indefinite" restart="never" nodeType="tmRoot"/>
      </p:par>
    </p:tnLst>
  </p:timing>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Glossy">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12700" cap="flat" cmpd="sng" algn="ctr">
          <a:solidFill>
            <a:schemeClr val="phClr">
              <a:tint val="95000"/>
              <a:shade val="95000"/>
              <a:satMod val="120000"/>
            </a:schemeClr>
          </a:solidFill>
          <a:prstDash val="solid"/>
        </a:ln>
        <a:ln w="55000" cap="flat" cmpd="thickThin" algn="ctr">
          <a:solidFill>
            <a:schemeClr val="phClr">
              <a:tint val="90000"/>
              <a:satMod val="130000"/>
            </a:schemeClr>
          </a:solidFill>
          <a:prstDash val="solid"/>
        </a:ln>
        <a:ln w="50800" cap="flat" cmpd="sng"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Basis</Template>
  <TotalTime>356</TotalTime>
  <Words>236</Words>
  <Application>Microsoft Office PowerPoint</Application>
  <PresentationFormat>Widescreen</PresentationFormat>
  <Paragraphs>18</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Corbel</vt:lpstr>
      <vt:lpstr>Basis</vt:lpstr>
      <vt:lpstr>Africa Project Ideas</vt:lpstr>
      <vt:lpstr>Get Approval</vt:lpstr>
      <vt:lpstr>Work Equally</vt:lpstr>
      <vt:lpstr>Color</vt:lpstr>
      <vt:lpstr>Create BIG!</vt:lpstr>
      <vt:lpstr>Choose AT LEAST Two</vt:lpstr>
      <vt:lpstr>Informational Project Ideas</vt:lpstr>
      <vt:lpstr>PowerPoint Presentation</vt:lpstr>
    </vt:vector>
  </TitlesOfParts>
  <Company>Rochester Community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Africa Project Ideas</dc:title>
  <dc:creator>Cottone, Matthew</dc:creator>
  <cp:lastModifiedBy>Cottone, Matthew</cp:lastModifiedBy>
  <cp:revision>10</cp:revision>
  <dcterms:created xsi:type="dcterms:W3CDTF">2018-05-25T16:51:02Z</dcterms:created>
  <dcterms:modified xsi:type="dcterms:W3CDTF">2018-05-29T17:08:10Z</dcterms:modified>
</cp:coreProperties>
</file>